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787ba5f1a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787ba5f1a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787ba5f1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787ba5f1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787ba5f1a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787ba5f1a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787ba5f1a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787ba5f1a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787ba5f1a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787ba5f1a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787ba5f1a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787ba5f1a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787ba5f1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787ba5f1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787ba5f1a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787ba5f1a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787ba5f1a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787ba5f1a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787ba5f1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787ba5f1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787ba5f1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787ba5f1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787ba5f1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787ba5f1a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787ba5f1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787ba5f1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787ba5f1a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787ba5f1a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475" y="93800"/>
            <a:ext cx="3472524" cy="5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580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/>
              <a:t>Investigating the Role of Collaboration in Success: </a:t>
            </a:r>
            <a:endParaRPr sz="24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/>
              <a:t>A Network Analysis of Passing in the 2021-22 NBA Season</a:t>
            </a:r>
            <a:endParaRPr sz="24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8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Wallace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Distribution by Team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0" y="2019975"/>
            <a:ext cx="2826725" cy="285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6838" y="2019975"/>
            <a:ext cx="2966503" cy="285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700" y="2039900"/>
            <a:ext cx="2826725" cy="2816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Distribution by Team (weighted)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761511" cy="2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575" y="2006250"/>
            <a:ext cx="2898054" cy="2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4673" y="2006250"/>
            <a:ext cx="2800626" cy="27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Offensive Entropy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850" y="1819513"/>
            <a:ext cx="4244126" cy="282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25" y="1986288"/>
            <a:ext cx="4244125" cy="234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1803900" y="648275"/>
            <a:ext cx="5536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Characteristics and Winning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38" y="1405225"/>
            <a:ext cx="7838519" cy="36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683225" y="1829100"/>
            <a:ext cx="2566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Predictability?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775" y="554500"/>
            <a:ext cx="5065224" cy="46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637475" y="2571750"/>
            <a:ext cx="2658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OLS Multivariate Regression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 Score:  2.307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p-Value: 0.0828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Adj R^2: 0.207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Durbin Watson: 0.688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6"/>
          <p:cNvSpPr/>
          <p:nvPr/>
        </p:nvSpPr>
        <p:spPr>
          <a:xfrm rot="579738">
            <a:off x="2013331" y="962586"/>
            <a:ext cx="3433609" cy="777876"/>
          </a:xfrm>
          <a:prstGeom prst="rightArrow">
            <a:avLst>
              <a:gd name="adj1" fmla="val 50000"/>
              <a:gd name="adj2" fmla="val 42087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Highest Centrality and Weighted Centrality?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2021-22 NBA Champion Golden State Warriors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r="3157"/>
          <a:stretch/>
        </p:blipFill>
        <p:spPr>
          <a:xfrm>
            <a:off x="3226925" y="1853850"/>
            <a:ext cx="55214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172025" y="2391975"/>
            <a:ext cx="2901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Inconclusive Results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Passing May Help Overcome Talent Deficiency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Limited Generalizability beyond Basketball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Idea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teams which collaborate more frequently perform better than teams which collaborate less frequently?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NBA Teams who pass more frequently perform better than others who pass less frequently?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50" y="2936550"/>
            <a:ext cx="1928447" cy="19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772" y="2936550"/>
            <a:ext cx="3804303" cy="19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3285975" y="3364275"/>
            <a:ext cx="125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“How many times are we going to pass before we shoot?” … </a:t>
            </a:r>
            <a:endParaRPr sz="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“How many?!” </a:t>
            </a:r>
            <a:endParaRPr sz="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-”Four!”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7650" y="1256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Research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13338" y="4690288"/>
            <a:ext cx="213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(Gould and Gatrell, 1979)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89562" y="1062588"/>
            <a:ext cx="2741001" cy="46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375" y="2656189"/>
            <a:ext cx="3338575" cy="2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856" y="643267"/>
            <a:ext cx="2795601" cy="188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2992800" y="638825"/>
            <a:ext cx="315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SportVU Revolution 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00" y="1283900"/>
            <a:ext cx="7555051" cy="38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475" y="1631175"/>
            <a:ext cx="4964976" cy="33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6450" y="3833600"/>
            <a:ext cx="1717350" cy="121665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800" y="934750"/>
            <a:ext cx="3945400" cy="40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0804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00" y="1880388"/>
            <a:ext cx="4432801" cy="230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4324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6775"/>
            <a:ext cx="9143999" cy="29747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31600" y="4321500"/>
            <a:ext cx="868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Construct a network of all players where the weight between nodes is the number passes exchanged over the 2021-22 NBA Season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5350"/>
            <a:ext cx="6110976" cy="458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5953825" y="2220354"/>
            <a:ext cx="30372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Networks Graphs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Constructed Metrics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729450" y="1850275"/>
            <a:ext cx="6006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b="1">
                <a:solidFill>
                  <a:schemeClr val="dk2"/>
                </a:solidFill>
              </a:rPr>
              <a:t>Per Team</a:t>
            </a:r>
            <a:endParaRPr b="1">
              <a:solidFill>
                <a:schemeClr val="dk2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b="1">
                <a:solidFill>
                  <a:schemeClr val="dk2"/>
                </a:solidFill>
              </a:rPr>
              <a:t>Total Passes (count of all successful passes exchanged between players)</a:t>
            </a:r>
            <a:endParaRPr b="1">
              <a:solidFill>
                <a:schemeClr val="dk2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b="1">
                <a:solidFill>
                  <a:schemeClr val="dk2"/>
                </a:solidFill>
              </a:rPr>
              <a:t>Total Assists (count of all assists recorded by any player on the team)</a:t>
            </a:r>
            <a:endParaRPr b="1">
              <a:solidFill>
                <a:schemeClr val="dk2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b="1">
                <a:solidFill>
                  <a:schemeClr val="dk2"/>
                </a:solidFill>
              </a:rPr>
              <a:t>Passes Per Assist on Average (Total Passes / Total Assists)</a:t>
            </a:r>
            <a:endParaRPr b="1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b="1">
                <a:solidFill>
                  <a:schemeClr val="dk2"/>
                </a:solidFill>
              </a:rPr>
              <a:t>Per Team</a:t>
            </a:r>
            <a:endParaRPr b="1">
              <a:solidFill>
                <a:schemeClr val="dk2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b="1">
                <a:solidFill>
                  <a:schemeClr val="dk2"/>
                </a:solidFill>
              </a:rPr>
              <a:t>Total Wins</a:t>
            </a:r>
            <a:endParaRPr b="1">
              <a:solidFill>
                <a:schemeClr val="dk2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 b="1">
                <a:solidFill>
                  <a:schemeClr val="dk2"/>
                </a:solidFill>
              </a:rPr>
              <a:t>Outperformance (preseason power ranking - ordered finish before playoffs by record)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925" y="-129675"/>
            <a:ext cx="3687651" cy="532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2975088" y="653875"/>
            <a:ext cx="31938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and Winning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775" y="1375775"/>
            <a:ext cx="6562459" cy="37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On-screen Show (16:9)</PresentationFormat>
  <Paragraphs>44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Lato</vt:lpstr>
      <vt:lpstr>Arial</vt:lpstr>
      <vt:lpstr>Streamline</vt:lpstr>
      <vt:lpstr>Investigating the Role of Collaboration in Success:  A Network Analysis of Passing in the 2021-22 NBA Season </vt:lpstr>
      <vt:lpstr>Big Idea</vt:lpstr>
      <vt:lpstr>Previous Research</vt:lpstr>
      <vt:lpstr>SportVU Revolution </vt:lpstr>
      <vt:lpstr>PowerPoint Presentation</vt:lpstr>
      <vt:lpstr>PowerPoint Presentation</vt:lpstr>
      <vt:lpstr>Passing Networks Graphs</vt:lpstr>
      <vt:lpstr>Constructed Metrics</vt:lpstr>
      <vt:lpstr>Passing and Winning</vt:lpstr>
      <vt:lpstr>Passing Distribution by Team</vt:lpstr>
      <vt:lpstr>Passing Distribution by Team (weighted) </vt:lpstr>
      <vt:lpstr>Offensive Entropy</vt:lpstr>
      <vt:lpstr>Network Characteristics and Winning</vt:lpstr>
      <vt:lpstr>Predictability?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Role of Collaboration in Success:  A Network Analysis of Passing in the 2021-22 NBA Season </dc:title>
  <cp:lastModifiedBy>Brandon Louis Wallace</cp:lastModifiedBy>
  <cp:revision>1</cp:revision>
  <dcterms:modified xsi:type="dcterms:W3CDTF">2023-04-21T22:28:40Z</dcterms:modified>
</cp:coreProperties>
</file>